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18470563" cy="11704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57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1" d="100"/>
          <a:sy n="51" d="100"/>
        </p:scale>
        <p:origin x="8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8821" y="1915552"/>
            <a:ext cx="13852922" cy="4074948"/>
          </a:xfrm>
        </p:spPr>
        <p:txBody>
          <a:bodyPr anchor="b"/>
          <a:lstStyle>
            <a:lvl1pPr algn="ctr">
              <a:defRPr sz="90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8821" y="6147645"/>
            <a:ext cx="13852922" cy="2825911"/>
          </a:xfrm>
        </p:spPr>
        <p:txBody>
          <a:bodyPr/>
          <a:lstStyle>
            <a:lvl1pPr marL="0" indent="0" algn="ctr">
              <a:buNone/>
              <a:defRPr sz="3636"/>
            </a:lvl1pPr>
            <a:lvl2pPr marL="692658" indent="0" algn="ctr">
              <a:buNone/>
              <a:defRPr sz="3030"/>
            </a:lvl2pPr>
            <a:lvl3pPr marL="1385316" indent="0" algn="ctr">
              <a:buNone/>
              <a:defRPr sz="2727"/>
            </a:lvl3pPr>
            <a:lvl4pPr marL="2077974" indent="0" algn="ctr">
              <a:buNone/>
              <a:defRPr sz="2424"/>
            </a:lvl4pPr>
            <a:lvl5pPr marL="2770632" indent="0" algn="ctr">
              <a:buNone/>
              <a:defRPr sz="2424"/>
            </a:lvl5pPr>
            <a:lvl6pPr marL="3463290" indent="0" algn="ctr">
              <a:buNone/>
              <a:defRPr sz="2424"/>
            </a:lvl6pPr>
            <a:lvl7pPr marL="4155948" indent="0" algn="ctr">
              <a:buNone/>
              <a:defRPr sz="2424"/>
            </a:lvl7pPr>
            <a:lvl8pPr marL="4848606" indent="0" algn="ctr">
              <a:buNone/>
              <a:defRPr sz="2424"/>
            </a:lvl8pPr>
            <a:lvl9pPr marL="5541264" indent="0" algn="ctr">
              <a:buNone/>
              <a:defRPr sz="24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45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69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17997" y="623163"/>
            <a:ext cx="3982715" cy="991914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69851" y="623163"/>
            <a:ext cx="11717263" cy="991914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908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9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231" y="2918033"/>
            <a:ext cx="15930861" cy="4868803"/>
          </a:xfrm>
        </p:spPr>
        <p:txBody>
          <a:bodyPr anchor="b"/>
          <a:lstStyle>
            <a:lvl1pPr>
              <a:defRPr sz="90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231" y="7832897"/>
            <a:ext cx="15930861" cy="2560389"/>
          </a:xfrm>
        </p:spPr>
        <p:txBody>
          <a:bodyPr/>
          <a:lstStyle>
            <a:lvl1pPr marL="0" indent="0">
              <a:buNone/>
              <a:defRPr sz="3636">
                <a:solidFill>
                  <a:schemeClr val="tx1">
                    <a:tint val="75000"/>
                  </a:schemeClr>
                </a:solidFill>
              </a:defRPr>
            </a:lvl1pPr>
            <a:lvl2pPr marL="692658" indent="0">
              <a:buNone/>
              <a:defRPr sz="3030">
                <a:solidFill>
                  <a:schemeClr val="tx1">
                    <a:tint val="75000"/>
                  </a:schemeClr>
                </a:solidFill>
              </a:defRPr>
            </a:lvl2pPr>
            <a:lvl3pPr marL="1385316" indent="0">
              <a:buNone/>
              <a:defRPr sz="2727">
                <a:solidFill>
                  <a:schemeClr val="tx1">
                    <a:tint val="75000"/>
                  </a:schemeClr>
                </a:solidFill>
              </a:defRPr>
            </a:lvl3pPr>
            <a:lvl4pPr marL="2077974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4pPr>
            <a:lvl5pPr marL="2770632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5pPr>
            <a:lvl6pPr marL="3463290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6pPr>
            <a:lvl7pPr marL="4155948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7pPr>
            <a:lvl8pPr marL="4848606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8pPr>
            <a:lvl9pPr marL="5541264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12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9851" y="3115818"/>
            <a:ext cx="7849989" cy="74264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50723" y="3115818"/>
            <a:ext cx="7849989" cy="74264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4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257" y="623164"/>
            <a:ext cx="15930861" cy="22623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2258" y="2869263"/>
            <a:ext cx="7813913" cy="1406181"/>
          </a:xfrm>
        </p:spPr>
        <p:txBody>
          <a:bodyPr anchor="b"/>
          <a:lstStyle>
            <a:lvl1pPr marL="0" indent="0">
              <a:buNone/>
              <a:defRPr sz="3636" b="1"/>
            </a:lvl1pPr>
            <a:lvl2pPr marL="692658" indent="0">
              <a:buNone/>
              <a:defRPr sz="3030" b="1"/>
            </a:lvl2pPr>
            <a:lvl3pPr marL="1385316" indent="0">
              <a:buNone/>
              <a:defRPr sz="2727" b="1"/>
            </a:lvl3pPr>
            <a:lvl4pPr marL="2077974" indent="0">
              <a:buNone/>
              <a:defRPr sz="2424" b="1"/>
            </a:lvl4pPr>
            <a:lvl5pPr marL="2770632" indent="0">
              <a:buNone/>
              <a:defRPr sz="2424" b="1"/>
            </a:lvl5pPr>
            <a:lvl6pPr marL="3463290" indent="0">
              <a:buNone/>
              <a:defRPr sz="2424" b="1"/>
            </a:lvl6pPr>
            <a:lvl7pPr marL="4155948" indent="0">
              <a:buNone/>
              <a:defRPr sz="2424" b="1"/>
            </a:lvl7pPr>
            <a:lvl8pPr marL="4848606" indent="0">
              <a:buNone/>
              <a:defRPr sz="2424" b="1"/>
            </a:lvl8pPr>
            <a:lvl9pPr marL="5541264" indent="0">
              <a:buNone/>
              <a:defRPr sz="242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72258" y="4275444"/>
            <a:ext cx="7813913" cy="62885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350723" y="2869263"/>
            <a:ext cx="7852395" cy="1406181"/>
          </a:xfrm>
        </p:spPr>
        <p:txBody>
          <a:bodyPr anchor="b"/>
          <a:lstStyle>
            <a:lvl1pPr marL="0" indent="0">
              <a:buNone/>
              <a:defRPr sz="3636" b="1"/>
            </a:lvl1pPr>
            <a:lvl2pPr marL="692658" indent="0">
              <a:buNone/>
              <a:defRPr sz="3030" b="1"/>
            </a:lvl2pPr>
            <a:lvl3pPr marL="1385316" indent="0">
              <a:buNone/>
              <a:defRPr sz="2727" b="1"/>
            </a:lvl3pPr>
            <a:lvl4pPr marL="2077974" indent="0">
              <a:buNone/>
              <a:defRPr sz="2424" b="1"/>
            </a:lvl4pPr>
            <a:lvl5pPr marL="2770632" indent="0">
              <a:buNone/>
              <a:defRPr sz="2424" b="1"/>
            </a:lvl5pPr>
            <a:lvl6pPr marL="3463290" indent="0">
              <a:buNone/>
              <a:defRPr sz="2424" b="1"/>
            </a:lvl6pPr>
            <a:lvl7pPr marL="4155948" indent="0">
              <a:buNone/>
              <a:defRPr sz="2424" b="1"/>
            </a:lvl7pPr>
            <a:lvl8pPr marL="4848606" indent="0">
              <a:buNone/>
              <a:defRPr sz="2424" b="1"/>
            </a:lvl8pPr>
            <a:lvl9pPr marL="5541264" indent="0">
              <a:buNone/>
              <a:defRPr sz="242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350723" y="4275444"/>
            <a:ext cx="7852395" cy="62885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98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1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71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258" y="780309"/>
            <a:ext cx="5957237" cy="2731082"/>
          </a:xfrm>
        </p:spPr>
        <p:txBody>
          <a:bodyPr anchor="b"/>
          <a:lstStyle>
            <a:lvl1pPr>
              <a:defRPr sz="484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52395" y="1685252"/>
            <a:ext cx="9350723" cy="8317879"/>
          </a:xfrm>
        </p:spPr>
        <p:txBody>
          <a:bodyPr/>
          <a:lstStyle>
            <a:lvl1pPr>
              <a:defRPr sz="4848"/>
            </a:lvl1pPr>
            <a:lvl2pPr>
              <a:defRPr sz="4242"/>
            </a:lvl2pPr>
            <a:lvl3pPr>
              <a:defRPr sz="3636"/>
            </a:lvl3pPr>
            <a:lvl4pPr>
              <a:defRPr sz="3030"/>
            </a:lvl4pPr>
            <a:lvl5pPr>
              <a:defRPr sz="3030"/>
            </a:lvl5pPr>
            <a:lvl6pPr>
              <a:defRPr sz="3030"/>
            </a:lvl6pPr>
            <a:lvl7pPr>
              <a:defRPr sz="3030"/>
            </a:lvl7pPr>
            <a:lvl8pPr>
              <a:defRPr sz="3030"/>
            </a:lvl8pPr>
            <a:lvl9pPr>
              <a:defRPr sz="303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72258" y="3511391"/>
            <a:ext cx="5957237" cy="6505287"/>
          </a:xfrm>
        </p:spPr>
        <p:txBody>
          <a:bodyPr/>
          <a:lstStyle>
            <a:lvl1pPr marL="0" indent="0">
              <a:buNone/>
              <a:defRPr sz="2424"/>
            </a:lvl1pPr>
            <a:lvl2pPr marL="692658" indent="0">
              <a:buNone/>
              <a:defRPr sz="2121"/>
            </a:lvl2pPr>
            <a:lvl3pPr marL="1385316" indent="0">
              <a:buNone/>
              <a:defRPr sz="1818"/>
            </a:lvl3pPr>
            <a:lvl4pPr marL="2077974" indent="0">
              <a:buNone/>
              <a:defRPr sz="1515"/>
            </a:lvl4pPr>
            <a:lvl5pPr marL="2770632" indent="0">
              <a:buNone/>
              <a:defRPr sz="1515"/>
            </a:lvl5pPr>
            <a:lvl6pPr marL="3463290" indent="0">
              <a:buNone/>
              <a:defRPr sz="1515"/>
            </a:lvl6pPr>
            <a:lvl7pPr marL="4155948" indent="0">
              <a:buNone/>
              <a:defRPr sz="1515"/>
            </a:lvl7pPr>
            <a:lvl8pPr marL="4848606" indent="0">
              <a:buNone/>
              <a:defRPr sz="1515"/>
            </a:lvl8pPr>
            <a:lvl9pPr marL="5541264" indent="0">
              <a:buNone/>
              <a:defRPr sz="151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462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258" y="780309"/>
            <a:ext cx="5957237" cy="2731082"/>
          </a:xfrm>
        </p:spPr>
        <p:txBody>
          <a:bodyPr anchor="b"/>
          <a:lstStyle>
            <a:lvl1pPr>
              <a:defRPr sz="484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52395" y="1685252"/>
            <a:ext cx="9350723" cy="8317879"/>
          </a:xfrm>
        </p:spPr>
        <p:txBody>
          <a:bodyPr anchor="t"/>
          <a:lstStyle>
            <a:lvl1pPr marL="0" indent="0">
              <a:buNone/>
              <a:defRPr sz="4848"/>
            </a:lvl1pPr>
            <a:lvl2pPr marL="692658" indent="0">
              <a:buNone/>
              <a:defRPr sz="4242"/>
            </a:lvl2pPr>
            <a:lvl3pPr marL="1385316" indent="0">
              <a:buNone/>
              <a:defRPr sz="3636"/>
            </a:lvl3pPr>
            <a:lvl4pPr marL="2077974" indent="0">
              <a:buNone/>
              <a:defRPr sz="3030"/>
            </a:lvl4pPr>
            <a:lvl5pPr marL="2770632" indent="0">
              <a:buNone/>
              <a:defRPr sz="3030"/>
            </a:lvl5pPr>
            <a:lvl6pPr marL="3463290" indent="0">
              <a:buNone/>
              <a:defRPr sz="3030"/>
            </a:lvl6pPr>
            <a:lvl7pPr marL="4155948" indent="0">
              <a:buNone/>
              <a:defRPr sz="3030"/>
            </a:lvl7pPr>
            <a:lvl8pPr marL="4848606" indent="0">
              <a:buNone/>
              <a:defRPr sz="3030"/>
            </a:lvl8pPr>
            <a:lvl9pPr marL="5541264" indent="0">
              <a:buNone/>
              <a:defRPr sz="303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72258" y="3511391"/>
            <a:ext cx="5957237" cy="6505287"/>
          </a:xfrm>
        </p:spPr>
        <p:txBody>
          <a:bodyPr/>
          <a:lstStyle>
            <a:lvl1pPr marL="0" indent="0">
              <a:buNone/>
              <a:defRPr sz="2424"/>
            </a:lvl1pPr>
            <a:lvl2pPr marL="692658" indent="0">
              <a:buNone/>
              <a:defRPr sz="2121"/>
            </a:lvl2pPr>
            <a:lvl3pPr marL="1385316" indent="0">
              <a:buNone/>
              <a:defRPr sz="1818"/>
            </a:lvl3pPr>
            <a:lvl4pPr marL="2077974" indent="0">
              <a:buNone/>
              <a:defRPr sz="1515"/>
            </a:lvl4pPr>
            <a:lvl5pPr marL="2770632" indent="0">
              <a:buNone/>
              <a:defRPr sz="1515"/>
            </a:lvl5pPr>
            <a:lvl6pPr marL="3463290" indent="0">
              <a:buNone/>
              <a:defRPr sz="1515"/>
            </a:lvl6pPr>
            <a:lvl7pPr marL="4155948" indent="0">
              <a:buNone/>
              <a:defRPr sz="1515"/>
            </a:lvl7pPr>
            <a:lvl8pPr marL="4848606" indent="0">
              <a:buNone/>
              <a:defRPr sz="1515"/>
            </a:lvl8pPr>
            <a:lvl9pPr marL="5541264" indent="0">
              <a:buNone/>
              <a:defRPr sz="151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50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9851" y="623164"/>
            <a:ext cx="15930861" cy="22623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9851" y="3115818"/>
            <a:ext cx="15930861" cy="7426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69851" y="10848466"/>
            <a:ext cx="4155877" cy="623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1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713EC-0716-474C-BF9A-5AD1ADDB7F1A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118374" y="10848466"/>
            <a:ext cx="6233815" cy="623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1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044835" y="10848466"/>
            <a:ext cx="4155877" cy="623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1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4FF7A-3FA1-495E-9177-2096A2259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55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385316" rtl="0" eaLnBrk="1" latinLnBrk="0" hangingPunct="1">
        <a:lnSpc>
          <a:spcPct val="90000"/>
        </a:lnSpc>
        <a:spcBef>
          <a:spcPct val="0"/>
        </a:spcBef>
        <a:buNone/>
        <a:defRPr sz="666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6329" indent="-346329" algn="l" defTabSz="1385316" rtl="0" eaLnBrk="1" latinLnBrk="0" hangingPunct="1">
        <a:lnSpc>
          <a:spcPct val="90000"/>
        </a:lnSpc>
        <a:spcBef>
          <a:spcPts val="1515"/>
        </a:spcBef>
        <a:buFont typeface="Arial" panose="020B0604020202020204" pitchFamily="34" charset="0"/>
        <a:buChar char="•"/>
        <a:defRPr sz="4242" kern="1200">
          <a:solidFill>
            <a:schemeClr val="tx1"/>
          </a:solidFill>
          <a:latin typeface="+mn-lt"/>
          <a:ea typeface="+mn-ea"/>
          <a:cs typeface="+mn-cs"/>
        </a:defRPr>
      </a:lvl1pPr>
      <a:lvl2pPr marL="1038987" indent="-346329" algn="l" defTabSz="1385316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2pPr>
      <a:lvl3pPr marL="1731645" indent="-346329" algn="l" defTabSz="1385316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3030" kern="1200">
          <a:solidFill>
            <a:schemeClr val="tx1"/>
          </a:solidFill>
          <a:latin typeface="+mn-lt"/>
          <a:ea typeface="+mn-ea"/>
          <a:cs typeface="+mn-cs"/>
        </a:defRPr>
      </a:lvl3pPr>
      <a:lvl4pPr marL="2424303" indent="-346329" algn="l" defTabSz="1385316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7" kern="1200">
          <a:solidFill>
            <a:schemeClr val="tx1"/>
          </a:solidFill>
          <a:latin typeface="+mn-lt"/>
          <a:ea typeface="+mn-ea"/>
          <a:cs typeface="+mn-cs"/>
        </a:defRPr>
      </a:lvl4pPr>
      <a:lvl5pPr marL="3116961" indent="-346329" algn="l" defTabSz="1385316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7" kern="1200">
          <a:solidFill>
            <a:schemeClr val="tx1"/>
          </a:solidFill>
          <a:latin typeface="+mn-lt"/>
          <a:ea typeface="+mn-ea"/>
          <a:cs typeface="+mn-cs"/>
        </a:defRPr>
      </a:lvl5pPr>
      <a:lvl6pPr marL="3809619" indent="-346329" algn="l" defTabSz="1385316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7" kern="1200">
          <a:solidFill>
            <a:schemeClr val="tx1"/>
          </a:solidFill>
          <a:latin typeface="+mn-lt"/>
          <a:ea typeface="+mn-ea"/>
          <a:cs typeface="+mn-cs"/>
        </a:defRPr>
      </a:lvl6pPr>
      <a:lvl7pPr marL="4502277" indent="-346329" algn="l" defTabSz="1385316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7" kern="1200">
          <a:solidFill>
            <a:schemeClr val="tx1"/>
          </a:solidFill>
          <a:latin typeface="+mn-lt"/>
          <a:ea typeface="+mn-ea"/>
          <a:cs typeface="+mn-cs"/>
        </a:defRPr>
      </a:lvl7pPr>
      <a:lvl8pPr marL="5194935" indent="-346329" algn="l" defTabSz="1385316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7" kern="1200">
          <a:solidFill>
            <a:schemeClr val="tx1"/>
          </a:solidFill>
          <a:latin typeface="+mn-lt"/>
          <a:ea typeface="+mn-ea"/>
          <a:cs typeface="+mn-cs"/>
        </a:defRPr>
      </a:lvl8pPr>
      <a:lvl9pPr marL="5887593" indent="-346329" algn="l" defTabSz="1385316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85316" rtl="0" eaLnBrk="1" latinLnBrk="0" hangingPunct="1">
        <a:defRPr sz="2727" kern="1200">
          <a:solidFill>
            <a:schemeClr val="tx1"/>
          </a:solidFill>
          <a:latin typeface="+mn-lt"/>
          <a:ea typeface="+mn-ea"/>
          <a:cs typeface="+mn-cs"/>
        </a:defRPr>
      </a:lvl1pPr>
      <a:lvl2pPr marL="692658" algn="l" defTabSz="1385316" rtl="0" eaLnBrk="1" latinLnBrk="0" hangingPunct="1">
        <a:defRPr sz="2727" kern="1200">
          <a:solidFill>
            <a:schemeClr val="tx1"/>
          </a:solidFill>
          <a:latin typeface="+mn-lt"/>
          <a:ea typeface="+mn-ea"/>
          <a:cs typeface="+mn-cs"/>
        </a:defRPr>
      </a:lvl2pPr>
      <a:lvl3pPr marL="1385316" algn="l" defTabSz="1385316" rtl="0" eaLnBrk="1" latinLnBrk="0" hangingPunct="1">
        <a:defRPr sz="2727" kern="1200">
          <a:solidFill>
            <a:schemeClr val="tx1"/>
          </a:solidFill>
          <a:latin typeface="+mn-lt"/>
          <a:ea typeface="+mn-ea"/>
          <a:cs typeface="+mn-cs"/>
        </a:defRPr>
      </a:lvl3pPr>
      <a:lvl4pPr marL="2077974" algn="l" defTabSz="1385316" rtl="0" eaLnBrk="1" latinLnBrk="0" hangingPunct="1">
        <a:defRPr sz="2727" kern="1200">
          <a:solidFill>
            <a:schemeClr val="tx1"/>
          </a:solidFill>
          <a:latin typeface="+mn-lt"/>
          <a:ea typeface="+mn-ea"/>
          <a:cs typeface="+mn-cs"/>
        </a:defRPr>
      </a:lvl4pPr>
      <a:lvl5pPr marL="2770632" algn="l" defTabSz="1385316" rtl="0" eaLnBrk="1" latinLnBrk="0" hangingPunct="1">
        <a:defRPr sz="2727" kern="1200">
          <a:solidFill>
            <a:schemeClr val="tx1"/>
          </a:solidFill>
          <a:latin typeface="+mn-lt"/>
          <a:ea typeface="+mn-ea"/>
          <a:cs typeface="+mn-cs"/>
        </a:defRPr>
      </a:lvl5pPr>
      <a:lvl6pPr marL="3463290" algn="l" defTabSz="1385316" rtl="0" eaLnBrk="1" latinLnBrk="0" hangingPunct="1">
        <a:defRPr sz="2727" kern="1200">
          <a:solidFill>
            <a:schemeClr val="tx1"/>
          </a:solidFill>
          <a:latin typeface="+mn-lt"/>
          <a:ea typeface="+mn-ea"/>
          <a:cs typeface="+mn-cs"/>
        </a:defRPr>
      </a:lvl6pPr>
      <a:lvl7pPr marL="4155948" algn="l" defTabSz="1385316" rtl="0" eaLnBrk="1" latinLnBrk="0" hangingPunct="1">
        <a:defRPr sz="2727" kern="1200">
          <a:solidFill>
            <a:schemeClr val="tx1"/>
          </a:solidFill>
          <a:latin typeface="+mn-lt"/>
          <a:ea typeface="+mn-ea"/>
          <a:cs typeface="+mn-cs"/>
        </a:defRPr>
      </a:lvl7pPr>
      <a:lvl8pPr marL="4848606" algn="l" defTabSz="1385316" rtl="0" eaLnBrk="1" latinLnBrk="0" hangingPunct="1">
        <a:defRPr sz="2727" kern="1200">
          <a:solidFill>
            <a:schemeClr val="tx1"/>
          </a:solidFill>
          <a:latin typeface="+mn-lt"/>
          <a:ea typeface="+mn-ea"/>
          <a:cs typeface="+mn-cs"/>
        </a:defRPr>
      </a:lvl8pPr>
      <a:lvl9pPr marL="5541264" algn="l" defTabSz="1385316" rtl="0" eaLnBrk="1" latinLnBrk="0" hangingPunct="1">
        <a:defRPr sz="272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D864D1-5E4B-46D7-AF8C-3409E11745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32000"/>
                    </a14:imgEffect>
                    <a14:imgEffect>
                      <a14:brightnessContrast bright="-17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28"/>
            <a:ext cx="18467947" cy="117006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6C9747-F03A-40EF-8B06-08A0271EE11E}"/>
              </a:ext>
            </a:extLst>
          </p:cNvPr>
          <p:cNvSpPr/>
          <p:nvPr/>
        </p:nvSpPr>
        <p:spPr>
          <a:xfrm>
            <a:off x="5263177" y="629069"/>
            <a:ext cx="7941598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cap="none" spc="0" dirty="0">
                <a:ln w="38100">
                  <a:solidFill>
                    <a:schemeClr val="tx1"/>
                  </a:solidFill>
                </a:ln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aterlily" panose="00000500000000000000" pitchFamily="2" charset="0"/>
              </a:rPr>
              <a:t>BOARD SELECTION</a:t>
            </a:r>
            <a:endParaRPr lang="en-US" sz="8000" cap="none" spc="0" dirty="0">
              <a:ln w="38100">
                <a:solidFill>
                  <a:schemeClr val="tx1"/>
                </a:solidFill>
              </a:ln>
              <a:solidFill>
                <a:schemeClr val="bg2"/>
              </a:solidFill>
              <a:latin typeface="Waterlily" panose="00000500000000000000" pitchFamily="2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7C21BF9-96B7-4706-BFAE-53C701DEAC34}"/>
              </a:ext>
            </a:extLst>
          </p:cNvPr>
          <p:cNvGrpSpPr/>
          <p:nvPr/>
        </p:nvGrpSpPr>
        <p:grpSpPr>
          <a:xfrm>
            <a:off x="908246" y="2839296"/>
            <a:ext cx="10500609" cy="4572000"/>
            <a:chOff x="908246" y="2839296"/>
            <a:chExt cx="10500609" cy="4572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25C59C3-9C6B-4EEE-B304-4CA4D304CA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6855" y="2839296"/>
              <a:ext cx="4572000" cy="4572000"/>
            </a:xfrm>
            <a:prstGeom prst="rect">
              <a:avLst/>
            </a:prstGeom>
            <a:ln w="228600" cap="sq" cmpd="thickThin">
              <a:solidFill>
                <a:schemeClr val="accent2">
                  <a:lumMod val="75000"/>
                </a:schemeClr>
              </a:solidFill>
              <a:prstDash val="solid"/>
              <a:miter lim="800000"/>
            </a:ln>
            <a:effectLst>
              <a:innerShdw blurRad="76200">
                <a:srgbClr val="000000"/>
              </a:innerShdw>
            </a:effec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960BAA1-5AD9-46E3-B74B-247C47C706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246" y="2839296"/>
              <a:ext cx="4572000" cy="4572000"/>
            </a:xfrm>
            <a:prstGeom prst="rect">
              <a:avLst/>
            </a:prstGeom>
            <a:ln w="228600" cap="sq" cmpd="thickThin">
              <a:solidFill>
                <a:schemeClr val="tx2"/>
              </a:solidFill>
              <a:prstDash val="solid"/>
              <a:miter lim="800000"/>
            </a:ln>
            <a:effectLst>
              <a:innerShdw blurRad="76200">
                <a:srgbClr val="000000"/>
              </a:innerShdw>
            </a:effectLst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A708DE5F-CB3C-461C-89C5-938F7505CE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  <a14:imgEffect>
                      <a14:saturation sat="2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2401" y="2839296"/>
            <a:ext cx="4572000" cy="4572000"/>
          </a:xfrm>
          <a:prstGeom prst="rect">
            <a:avLst/>
          </a:prstGeom>
          <a:ln w="228600" cap="sq" cmpd="thickThin">
            <a:solidFill>
              <a:srgbClr val="09571C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EE8174-E27A-405E-97B1-AEF7D1FBE9AD}"/>
              </a:ext>
            </a:extLst>
          </p:cNvPr>
          <p:cNvSpPr/>
          <p:nvPr/>
        </p:nvSpPr>
        <p:spPr>
          <a:xfrm rot="20700000">
            <a:off x="13214212" y="4497127"/>
            <a:ext cx="3448380" cy="92333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venture" panose="02000500000000000000" pitchFamily="2" charset="0"/>
              </a:rPr>
              <a:t>TEMPERED</a:t>
            </a:r>
            <a:endParaRPr lang="en-US" sz="5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dventure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156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</TotalTime>
  <Words>3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Adventure</vt:lpstr>
      <vt:lpstr>Arial</vt:lpstr>
      <vt:lpstr>Calibri</vt:lpstr>
      <vt:lpstr>Calibri Light</vt:lpstr>
      <vt:lpstr>Waterlily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ASUS</cp:lastModifiedBy>
  <cp:revision>18</cp:revision>
  <dcterms:created xsi:type="dcterms:W3CDTF">2018-01-10T18:02:26Z</dcterms:created>
  <dcterms:modified xsi:type="dcterms:W3CDTF">2018-01-25T06:41:55Z</dcterms:modified>
</cp:coreProperties>
</file>

<file path=docProps/thumbnail.jpeg>
</file>